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E434-946A-1C2F-E6A4-E183B04E6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D314A-8460-059A-E250-A04AF3057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58A54-71A7-5A05-1D51-048B3B2D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F64C-4E3A-D2EC-DFA7-702F6812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27566-6B07-DF0C-32CD-F5C77A8E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1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5CFE-A1B0-71B8-6A70-CE062C3B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F44FD-67EC-6F0E-A008-DDDC98EE9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1643F-4ACC-ACBF-FEF9-AC036744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839F7-C1AA-F6BE-7140-43EA0D72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24C71-F3A7-DB2F-2E55-695D339C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4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41DEB9-2DA3-5D52-41C6-E710DA64D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FDCFB-8CC3-391F-3F88-DCC5EEB4A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4970-D669-1A9C-D4B7-2290E36E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250B-AC38-06AA-479F-0AE4851F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765EE-F056-B872-BEEB-F02BBC7D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4078-DF81-C4CB-9192-C165B342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7920A-AA4F-704C-39F2-DDCD2B6F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9818B-0C48-6661-D3D3-DC8D3338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EC7F7-E37F-3B4A-7865-BF39B65A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17E75-A349-C312-543F-CB214FE6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6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2CD0-1BA7-C82B-46FF-A0383590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98C39-3B39-15F4-E1E7-D6E0BAD02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9528-6E19-F935-5CB6-D48C7E3C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72A19-78D7-E7D4-F4FF-8D33C285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568B-1CB0-44B9-04A2-AB3F6F28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0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D08F-56D8-B575-EBAA-1CFC0E0B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91BE-D91A-6851-ED3D-4BE18B21B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6A9D4-4EE9-524A-C0B4-1B4803A6E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4E071-CD9D-69D1-056E-82B7F7EC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CB00B-31EE-D6EA-FC33-3F8C7515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8AD6C-A0D0-26CE-EFA6-E115923D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6FC9-9649-0723-5049-4D48D47A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4519D-F6D3-F562-7734-DF13EB5D5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EDC27-4331-9704-98DE-07FEF0AD3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CC3A5-CD31-DA35-DDB5-3D380CEB3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E69D2-0030-CD58-F601-A13AF6408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2C2A5-4708-5CE5-D05D-380C7F63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83A29-55AD-4FC5-81D8-0E4D2341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C2FC3-25EC-20C4-2C1B-415A9171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B1AD-52A9-5F35-8E09-1F1AA7D1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F8BD8-081C-7BC9-B148-1C6F9323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634D0-641A-DC3D-EB38-2AF6638E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3BC88-08A5-74BF-3880-DE574ECF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0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4AA12-B1B7-6951-708C-E515A725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68A12-209C-AB6B-3A29-A7960C0C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C1EDF-6C44-C223-A5EB-696F58B3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7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4C14-C430-063C-F7B7-36110E7AB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93B5B-D2C0-85C3-8C39-2F410D16C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5DE33-69CD-4FE4-D062-A100E8F02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64F76-75D6-C26D-5717-044E5B30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4239F-7778-E3E0-08E2-20988CFB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E7406-A485-1AA1-78B0-97D0C0A2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2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3D1F-F221-CF2C-21C2-F2147498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AB9C9-2705-4B21-645E-5CBEE82D0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271D2-D926-8376-1B3C-03675E55F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F8CFB-4931-4B08-924D-2594336A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654F1-54D9-2F6B-039D-0103A85B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D0D43-0B7E-FC96-2C23-10639759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1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392CF-FF8D-C2D9-03E4-972F39B9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E143B-A740-80D7-809B-C4463AEAF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1CAF-26A6-67CC-ACE7-1C193FF91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69E8C2-4230-4611-8D19-71FE166FA976}" type="datetimeFigureOut">
              <a:rPr lang="en-US" smtClean="0"/>
              <a:t>16-Apr-24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32F35-51F8-0B7A-6775-1774278F3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9B7C-B2E7-A742-F353-BC29F92C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558AB-0C56-4F85-9714-8546CD030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's hand&#10;&#10;Description automatically generated">
            <a:extLst>
              <a:ext uri="{FF2B5EF4-FFF2-40B4-BE49-F238E27FC236}">
                <a16:creationId xmlns:a16="http://schemas.microsoft.com/office/drawing/2014/main" id="{E30431E7-04A3-BDFC-904D-CAEB4ACC8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42EFF-730E-6768-0732-9FECCA000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826" y="4200933"/>
            <a:ext cx="9144000" cy="1164328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3800" dirty="0">
                <a:solidFill>
                  <a:schemeClr val="bg1"/>
                </a:solidFill>
              </a:rPr>
              <a:t>Edit your document title here and here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and also here and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71AE5-0983-3575-CBEC-F1EF45B2A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826" y="4317655"/>
            <a:ext cx="9144000" cy="1655762"/>
          </a:xfrm>
        </p:spPr>
        <p:txBody>
          <a:bodyPr lIns="0" tIns="0" rIns="0" bIns="0" anchor="b" anchorCtr="0"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Name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1883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E978DFA-60FF-D230-A712-183353E4D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5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dots&#10;&#10;Description automatically generated">
            <a:extLst>
              <a:ext uri="{FF2B5EF4-FFF2-40B4-BE49-F238E27FC236}">
                <a16:creationId xmlns:a16="http://schemas.microsoft.com/office/drawing/2014/main" id="{476E6F5D-8C49-8908-403F-B038523A1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42EFF-730E-6768-0732-9FECCA000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826" y="2846836"/>
            <a:ext cx="9144000" cy="1164328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3800" i="1" dirty="0">
                <a:solidFill>
                  <a:schemeClr val="bg1"/>
                </a:solidFill>
              </a:rPr>
              <a:t>Edit your </a:t>
            </a:r>
            <a:r>
              <a:rPr lang="en-US" sz="3800" b="1" dirty="0">
                <a:solidFill>
                  <a:schemeClr val="bg1"/>
                </a:solidFill>
              </a:rPr>
              <a:t>Thank </a:t>
            </a:r>
            <a:r>
              <a:rPr lang="en-US" sz="3800" b="1" i="1" dirty="0">
                <a:solidFill>
                  <a:schemeClr val="bg1"/>
                </a:solidFill>
              </a:rPr>
              <a:t>You </a:t>
            </a:r>
            <a:r>
              <a:rPr lang="en-US" sz="3800" i="1" dirty="0">
                <a:solidFill>
                  <a:schemeClr val="bg1"/>
                </a:solidFill>
              </a:rPr>
              <a:t>message</a:t>
            </a:r>
            <a:br>
              <a:rPr lang="en-US" sz="3800" i="1" dirty="0">
                <a:solidFill>
                  <a:schemeClr val="bg1"/>
                </a:solidFill>
              </a:rPr>
            </a:br>
            <a:r>
              <a:rPr lang="en-US" sz="3800" i="1" dirty="0">
                <a:solidFill>
                  <a:schemeClr val="bg1"/>
                </a:solidFill>
              </a:rPr>
              <a:t>here and here</a:t>
            </a:r>
          </a:p>
        </p:txBody>
      </p:sp>
    </p:spTree>
    <p:extLst>
      <p:ext uri="{BB962C8B-B14F-4D97-AF65-F5344CB8AC3E}">
        <p14:creationId xmlns:p14="http://schemas.microsoft.com/office/powerpoint/2010/main" val="402186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Edit your document title here and here and also here and here</vt:lpstr>
      <vt:lpstr>PowerPoint Presentation</vt:lpstr>
      <vt:lpstr>Edit your Thank You message here and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 your document title here and here and also here and here</dc:title>
  <dc:creator>Professional 000293</dc:creator>
  <cp:lastModifiedBy>Professional 000293</cp:lastModifiedBy>
  <cp:revision>1</cp:revision>
  <dcterms:created xsi:type="dcterms:W3CDTF">2024-04-16T12:34:05Z</dcterms:created>
  <dcterms:modified xsi:type="dcterms:W3CDTF">2024-04-16T12:38:30Z</dcterms:modified>
</cp:coreProperties>
</file>